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32" r:id="rId2"/>
    <p:sldId id="261" r:id="rId3"/>
    <p:sldId id="328" r:id="rId4"/>
    <p:sldId id="329" r:id="rId5"/>
    <p:sldId id="326" r:id="rId6"/>
    <p:sldId id="330" r:id="rId7"/>
    <p:sldId id="327" r:id="rId8"/>
    <p:sldId id="331" r:id="rId9"/>
  </p:sldIdLst>
  <p:sldSz cx="9144000" cy="6858000" type="screen4x3"/>
  <p:notesSz cx="6799263" cy="9929813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B3EB536A-BF1C-4258-BEA4-E5253A6EA5E5}">
          <p14:sldIdLst>
            <p14:sldId id="332"/>
            <p14:sldId id="261"/>
            <p14:sldId id="328"/>
            <p14:sldId id="329"/>
          </p14:sldIdLst>
        </p14:section>
        <p14:section name="Nimetön osa" id="{1D07EE22-7F63-4DDB-96D7-02DC16CC863D}">
          <p14:sldIdLst>
            <p14:sldId id="326"/>
            <p14:sldId id="330"/>
            <p14:sldId id="327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FDE"/>
    <a:srgbClr val="474A4C"/>
    <a:srgbClr val="0D120D"/>
    <a:srgbClr val="F9E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3" autoAdjust="0"/>
    <p:restoredTop sz="93961" autoAdjust="0"/>
  </p:normalViewPr>
  <p:slideViewPr>
    <p:cSldViewPr snapToGrid="0" snapToObjects="1">
      <p:cViewPr varScale="1">
        <p:scale>
          <a:sx n="68" d="100"/>
          <a:sy n="68" d="100"/>
        </p:scale>
        <p:origin x="1404" y="54"/>
      </p:cViewPr>
      <p:guideLst>
        <p:guide orient="horz" pos="4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F2302-1BA7-7942-A41E-6B15401D8490}" type="datetimeFigureOut">
              <a:rPr lang="fi-FI" smtClean="0"/>
              <a:t>29.4.2020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7AB80-8A4D-6E4C-8E93-51504B98B98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9949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4A31B-FA80-1B45-85D7-D2B633B6198A}" type="datetimeFigureOut">
              <a:rPr lang="fi-FI" smtClean="0"/>
              <a:t>29.4.2020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669F2-E2E4-244D-B3DA-40154EC55DB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2632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669F2-E2E4-244D-B3DA-40154EC55DB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88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rgbClr val="41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9" y="355633"/>
            <a:ext cx="1366738" cy="1366738"/>
          </a:xfrm>
          <a:prstGeom prst="rect">
            <a:avLst/>
          </a:prstGeom>
        </p:spPr>
      </p:pic>
      <p:sp>
        <p:nvSpPr>
          <p:cNvPr id="8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fi-FI" dirty="0"/>
              <a:t>Pääotsikko</a:t>
            </a:r>
          </a:p>
        </p:txBody>
      </p:sp>
      <p:sp>
        <p:nvSpPr>
          <p:cNvPr id="9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14800" y="5886376"/>
            <a:ext cx="901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rgbClr val="418FDE"/>
                </a:solidFill>
                <a:latin typeface="Calibri"/>
                <a:cs typeface="Calibri"/>
              </a:defRPr>
            </a:lvl1pPr>
          </a:lstStyle>
          <a:p>
            <a:r>
              <a:rPr lang="fi-FI" dirty="0"/>
              <a:t>Pääotsikko</a:t>
            </a:r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18FDE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4800" y="5886376"/>
            <a:ext cx="901700" cy="90170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9" y="355633"/>
            <a:ext cx="1366738" cy="136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0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ältö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  <p:sp>
        <p:nvSpPr>
          <p:cNvPr id="9" name="Alatunnisteen paikkamerkki 3"/>
          <p:cNvSpPr txBox="1">
            <a:spLocks/>
          </p:cNvSpPr>
          <p:nvPr userDrawn="1"/>
        </p:nvSpPr>
        <p:spPr>
          <a:xfrm>
            <a:off x="42189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457200" rtl="0" eaLnBrk="1" latinLnBrk="0" hangingPunct="1">
              <a:defRPr sz="1000" kern="1200">
                <a:solidFill>
                  <a:srgbClr val="474A4C"/>
                </a:solidFill>
                <a:latin typeface="GTWalsheimRegular"/>
                <a:ea typeface="+mn-ea"/>
                <a:cs typeface="GTWalsheim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21.1.2015</a:t>
            </a:r>
          </a:p>
        </p:txBody>
      </p:sp>
    </p:spTree>
    <p:extLst>
      <p:ext uri="{BB962C8B-B14F-4D97-AF65-F5344CB8AC3E}">
        <p14:creationId xmlns:p14="http://schemas.microsoft.com/office/powerpoint/2010/main" val="224880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74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valo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 txBox="1">
            <a:spLocks/>
          </p:cNvSpPr>
          <p:nvPr userDrawn="1"/>
        </p:nvSpPr>
        <p:spPr>
          <a:xfrm>
            <a:off x="42189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457200" rtl="0" eaLnBrk="1" latinLnBrk="0" hangingPunct="1">
              <a:defRPr sz="1000" kern="1200">
                <a:solidFill>
                  <a:srgbClr val="474A4C"/>
                </a:solidFill>
                <a:latin typeface="GTWalsheimRegular"/>
                <a:ea typeface="+mn-ea"/>
                <a:cs typeface="GTWalsheim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21.1.2015</a:t>
            </a: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418FDE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i-FI"/>
              <a:t>MUOKKAA PERUSTYYLEJÄ NAPS.</a:t>
            </a:r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dia">
    <p:bg>
      <p:bgPr>
        <a:solidFill>
          <a:srgbClr val="41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/>
          <p:cNvSpPr/>
          <p:nvPr userDrawn="1"/>
        </p:nvSpPr>
        <p:spPr>
          <a:xfrm>
            <a:off x="0" y="4356100"/>
            <a:ext cx="9144000" cy="250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noFill/>
              </a:ln>
            </a:endParaRPr>
          </a:p>
        </p:txBody>
      </p:sp>
      <p:cxnSp>
        <p:nvCxnSpPr>
          <p:cNvPr id="12" name="Suora yhdysviiva 11"/>
          <p:cNvCxnSpPr/>
          <p:nvPr userDrawn="1"/>
        </p:nvCxnSpPr>
        <p:spPr>
          <a:xfrm>
            <a:off x="469900" y="5797550"/>
            <a:ext cx="8229600" cy="0"/>
          </a:xfrm>
          <a:prstGeom prst="line">
            <a:avLst/>
          </a:prstGeom>
          <a:ln w="6350" cmpd="sng">
            <a:solidFill>
              <a:srgbClr val="474A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124200" y="6127768"/>
            <a:ext cx="2895600" cy="365125"/>
          </a:xfrm>
        </p:spPr>
        <p:txBody>
          <a:bodyPr/>
          <a:lstStyle>
            <a:lvl1pPr>
              <a:defRPr>
                <a:solidFill>
                  <a:srgbClr val="474A4C"/>
                </a:solidFill>
              </a:defRPr>
            </a:lvl1pPr>
          </a:lstStyle>
          <a:p>
            <a:r>
              <a:rPr lang="fi-FI" dirty="0">
                <a:latin typeface="GTWalsheimBlack"/>
                <a:cs typeface="GTWalsheimBlack"/>
              </a:rPr>
              <a:t>City of Vantaa</a:t>
            </a:r>
          </a:p>
          <a:p>
            <a:r>
              <a:rPr lang="fi-FI" dirty="0"/>
              <a:t>Vantaa </a:t>
            </a:r>
            <a:r>
              <a:rPr lang="fi-FI" dirty="0" err="1"/>
              <a:t>Vocational</a:t>
            </a:r>
            <a:r>
              <a:rPr lang="fi-FI" dirty="0"/>
              <a:t> College Varia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00" y="4738542"/>
            <a:ext cx="862158" cy="8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4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9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8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11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6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7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7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8371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800" b="0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205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lvl1pPr algn="l">
              <a:defRPr sz="32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/>
                <a:cs typeface="Calibr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5180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6001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045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r>
              <a:rPr lang="fi-FI" dirty="0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fld id="{5FAF14C8-7E88-F242-A2BF-8004B8452E05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970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418FDE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D120D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D120D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0D120D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D120D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0D120D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u.lahde@vantaa.fi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35B8CD3D-5842-4DCF-A413-411C744AA771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8EB7BA0-63C9-4243-AEAB-52F2E214F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665" y="393895"/>
            <a:ext cx="7174522" cy="24759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>
              <a:lnSpc>
                <a:spcPct val="110000"/>
              </a:lnSpc>
            </a:pPr>
            <a:endParaRPr lang="fi-FI" sz="1300" b="1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Voit valita miten teet matkaraportin. </a:t>
            </a:r>
          </a:p>
          <a:p>
            <a:pPr algn="l">
              <a:lnSpc>
                <a:spcPct val="110000"/>
              </a:lnSpc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Voit tehdä esimerkiksi: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Perinteinen tekstidokumentti tai päiväkirja 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Blogi tai videoblogi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Kuvapäiväkirja, esim. Instagram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Voit myös tehdä PowerPoint -esitys (voit myös käyttää seuraavien sivujen mallia)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5" name="Alaotsikko 2">
            <a:extLst>
              <a:ext uri="{FF2B5EF4-FFF2-40B4-BE49-F238E27FC236}">
                <a16:creationId xmlns:a16="http://schemas.microsoft.com/office/drawing/2014/main" id="{C55B4CCE-31B9-49C7-9013-2D4905C0585B}"/>
              </a:ext>
            </a:extLst>
          </p:cNvPr>
          <p:cNvSpPr txBox="1">
            <a:spLocks/>
          </p:cNvSpPr>
          <p:nvPr/>
        </p:nvSpPr>
        <p:spPr>
          <a:xfrm>
            <a:off x="393895" y="2623624"/>
            <a:ext cx="8581292" cy="423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418FDE"/>
                </a:solidFill>
                <a:latin typeface="Calibri"/>
                <a:ea typeface="+mn-ea"/>
                <a:cs typeface="Calibri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i-FI" sz="2600" dirty="0"/>
          </a:p>
          <a:p>
            <a:pPr algn="l"/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Kaikissa tapauksissa vastaa seuraavilla sivuilla oleviin kysymyksiin ja liitä raporttiisi vähintään </a:t>
            </a:r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4 kuvaa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algn="l"/>
            <a:endParaRPr lang="fi-FI" sz="190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Lähetä raportti opettajallesi ja kansainvälisten asioiden koordinaattorille Anu Lähteelle </a:t>
            </a:r>
            <a:r>
              <a:rPr lang="fi-FI" sz="1900" u="sng" dirty="0">
                <a:solidFill>
                  <a:schemeClr val="tx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anu.lahde@vantaa.fi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 viimeistään </a:t>
            </a:r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kahden viikon jälkeen jakson päättymisestä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endParaRPr lang="fi-FI" sz="1900" b="1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Lisäksi laita vähintään yksi kuva 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@</a:t>
            </a:r>
            <a:r>
              <a:rPr lang="fi-FI" sz="1900" dirty="0" err="1">
                <a:solidFill>
                  <a:schemeClr val="tx2">
                    <a:lumMod val="75000"/>
                  </a:schemeClr>
                </a:solidFill>
              </a:rPr>
              <a:t>variainternational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 Instagramiin</a:t>
            </a:r>
          </a:p>
          <a:p>
            <a:pPr algn="l" fontAlgn="base"/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Aina kun julkaiset jotain, muista lisätä </a:t>
            </a:r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#</a:t>
            </a:r>
            <a:r>
              <a:rPr lang="fi-FI" sz="1900" b="1" dirty="0" err="1">
                <a:solidFill>
                  <a:schemeClr val="tx2">
                    <a:lumMod val="75000"/>
                  </a:schemeClr>
                </a:solidFill>
              </a:rPr>
              <a:t>variainternational</a:t>
            </a:r>
            <a:r>
              <a:rPr lang="fi-FI" sz="19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sekä seuraavat: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#maa ja kaupunki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#</a:t>
            </a:r>
            <a:r>
              <a:rPr lang="fi-FI" sz="1900" dirty="0" err="1">
                <a:solidFill>
                  <a:schemeClr val="tx2">
                    <a:lumMod val="75000"/>
                  </a:schemeClr>
                </a:solidFill>
              </a:rPr>
              <a:t>learningbyexploring</a:t>
            </a:r>
            <a:endParaRPr lang="fi-FI" sz="1900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#mahdollisesti työpaikan / oppilaitoksen nimi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#mahdollisesti yhteistyöverkosto esim. Erasmus+, Sotenet, </a:t>
            </a:r>
            <a:r>
              <a:rPr lang="fi-FI" sz="1900" dirty="0" err="1">
                <a:solidFill>
                  <a:schemeClr val="tx2">
                    <a:lumMod val="75000"/>
                  </a:schemeClr>
                </a:solidFill>
              </a:rPr>
              <a:t>FinKoEdu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fi-FI" sz="1900" dirty="0" err="1">
                <a:solidFill>
                  <a:schemeClr val="tx2">
                    <a:lumMod val="75000"/>
                  </a:schemeClr>
                </a:solidFill>
              </a:rPr>
              <a:t>FinnVET</a:t>
            </a:r>
            <a:r>
              <a:rPr lang="fi-FI" sz="1900" dirty="0">
                <a:solidFill>
                  <a:schemeClr val="tx2">
                    <a:lumMod val="75000"/>
                  </a:schemeClr>
                </a:solidFill>
              </a:rPr>
              <a:t> in China, </a:t>
            </a:r>
            <a:r>
              <a:rPr lang="fi-FI" sz="1900" dirty="0" err="1">
                <a:solidFill>
                  <a:schemeClr val="tx2">
                    <a:lumMod val="75000"/>
                  </a:schemeClr>
                </a:solidFill>
              </a:rPr>
              <a:t>Netinvet</a:t>
            </a:r>
            <a:endParaRPr lang="fi-FI" sz="190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870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ctrTitle"/>
          </p:nvPr>
        </p:nvSpPr>
        <p:spPr>
          <a:xfrm>
            <a:off x="-54592" y="2043588"/>
            <a:ext cx="9225889" cy="2801368"/>
          </a:xfrm>
          <a:solidFill>
            <a:schemeClr val="bg1">
              <a:alpha val="58000"/>
            </a:schemeClr>
          </a:solidFill>
        </p:spPr>
        <p:txBody>
          <a:bodyPr/>
          <a:lstStyle/>
          <a:p>
            <a:r>
              <a:rPr lang="fi-FI" sz="5400" dirty="0">
                <a:solidFill>
                  <a:schemeClr val="tx2"/>
                </a:solidFill>
              </a:rPr>
              <a:t>Matkaraportti (lisää maa)</a:t>
            </a:r>
            <a:br>
              <a:rPr lang="fi-FI" sz="5400" dirty="0">
                <a:solidFill>
                  <a:schemeClr val="tx2"/>
                </a:solidFill>
              </a:rPr>
            </a:br>
            <a:r>
              <a:rPr lang="fi-FI" sz="1600" dirty="0">
                <a:solidFill>
                  <a:schemeClr val="tx2"/>
                </a:solidFill>
              </a:rPr>
              <a:t>Kaupunki:</a:t>
            </a:r>
            <a:br>
              <a:rPr lang="fi-FI" sz="1600" dirty="0">
                <a:solidFill>
                  <a:schemeClr val="tx2"/>
                </a:solidFill>
              </a:rPr>
            </a:br>
            <a:r>
              <a:rPr lang="fi-FI" sz="1600" dirty="0">
                <a:solidFill>
                  <a:schemeClr val="tx2"/>
                </a:solidFill>
              </a:rPr>
              <a:t>Työpaikka / oppilaitos:</a:t>
            </a:r>
            <a:br>
              <a:rPr lang="fi-FI" sz="1600" dirty="0">
                <a:solidFill>
                  <a:schemeClr val="tx2"/>
                </a:solidFill>
              </a:rPr>
            </a:br>
            <a:r>
              <a:rPr lang="fi-FI" sz="1600" dirty="0">
                <a:solidFill>
                  <a:schemeClr val="tx2"/>
                </a:solidFill>
              </a:rPr>
              <a:t>Ala: </a:t>
            </a:r>
            <a:br>
              <a:rPr lang="fi-FI" sz="1600" dirty="0">
                <a:solidFill>
                  <a:schemeClr val="tx2"/>
                </a:solidFill>
              </a:rPr>
            </a:br>
            <a:r>
              <a:rPr lang="fi-FI" sz="1600" dirty="0">
                <a:solidFill>
                  <a:schemeClr val="tx2"/>
                </a:solidFill>
              </a:rPr>
              <a:t>Aika: </a:t>
            </a:r>
            <a:endParaRPr lang="fi-FI" sz="6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3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2995F724-90E3-4DEC-BE53-D4756CA6DD08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87B983-7ED3-4B7F-8A60-323E3A6E7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597891"/>
            <a:ext cx="7575452" cy="4366811"/>
          </a:xfrm>
        </p:spPr>
        <p:txBody>
          <a:bodyPr>
            <a:normAutofit/>
          </a:bodyPr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Miksi halusit lähteä ulkomaille?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Miten hoidit matkustamisen?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6D063086-AA52-45DF-A397-2D34AC7CD5D5}"/>
              </a:ext>
            </a:extLst>
          </p:cNvPr>
          <p:cNvSpPr txBox="1"/>
          <p:nvPr/>
        </p:nvSpPr>
        <p:spPr>
          <a:xfrm>
            <a:off x="1744395" y="2208627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7D2A8E9-CAEB-46F0-8CBF-B3D713A41006}"/>
              </a:ext>
            </a:extLst>
          </p:cNvPr>
          <p:cNvSpPr txBox="1"/>
          <p:nvPr/>
        </p:nvSpPr>
        <p:spPr>
          <a:xfrm>
            <a:off x="1744395" y="4406726"/>
            <a:ext cx="6893168" cy="175432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813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DE21BC5B-21CC-4175-81E3-47419DA1D8B8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F61DF90-36D8-45EF-A4AF-497D72537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0412" y="1272637"/>
            <a:ext cx="7505114" cy="4312726"/>
          </a:xfrm>
        </p:spPr>
        <p:txBody>
          <a:bodyPr>
            <a:normAutofit/>
          </a:bodyPr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Miten löysit majoituksen ja millainen se oli?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Miten liikuit kohdekaupungissasi?</a:t>
            </a:r>
          </a:p>
          <a:p>
            <a:pPr algn="l"/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Mitä teit vapaa-ajalla? Tutustuitko paikallisiin (esim. toisiin opiskelijoihin?)</a:t>
            </a: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47D467D-AB3D-427B-A614-FFB6D5FF8D17}"/>
              </a:ext>
            </a:extLst>
          </p:cNvPr>
          <p:cNvSpPr txBox="1"/>
          <p:nvPr/>
        </p:nvSpPr>
        <p:spPr>
          <a:xfrm>
            <a:off x="1899140" y="1767006"/>
            <a:ext cx="6893168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2DAC132-C72A-4495-8C34-05888428346A}"/>
              </a:ext>
            </a:extLst>
          </p:cNvPr>
          <p:cNvSpPr txBox="1"/>
          <p:nvPr/>
        </p:nvSpPr>
        <p:spPr>
          <a:xfrm>
            <a:off x="1899140" y="3461704"/>
            <a:ext cx="6893168" cy="92333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4C49729-897C-4BB5-A621-7B268E3E395D}"/>
              </a:ext>
            </a:extLst>
          </p:cNvPr>
          <p:cNvSpPr txBox="1"/>
          <p:nvPr/>
        </p:nvSpPr>
        <p:spPr>
          <a:xfrm>
            <a:off x="1899140" y="5188840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891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BC778CCF-C46B-4809-97DA-09EB859F7476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601930-AA5F-4502-9F1A-DECD7B6D8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588654"/>
            <a:ext cx="7308166" cy="4249438"/>
          </a:xfrm>
        </p:spPr>
        <p:txBody>
          <a:bodyPr>
            <a:normAutofit/>
          </a:bodyPr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Minkälainen oli työpaikkasi / oppilaitoksesi, työtehtäväsi ja työkaverisi?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Miten teit yhteistyötä työkavereidesi kanssa (esim. viestintä)?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0F07D3F-5A58-4F1B-861E-2F9919BDD06B}"/>
              </a:ext>
            </a:extLst>
          </p:cNvPr>
          <p:cNvSpPr txBox="1"/>
          <p:nvPr/>
        </p:nvSpPr>
        <p:spPr>
          <a:xfrm>
            <a:off x="1744395" y="2405575"/>
            <a:ext cx="6893168" cy="20313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78230B2-717A-4EDE-8431-2F98056BEBDE}"/>
              </a:ext>
            </a:extLst>
          </p:cNvPr>
          <p:cNvSpPr txBox="1"/>
          <p:nvPr/>
        </p:nvSpPr>
        <p:spPr>
          <a:xfrm>
            <a:off x="1786598" y="5454684"/>
            <a:ext cx="6893168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139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384603C7-586F-4072-BCB9-4EE48A70F444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C2730B-3361-4776-AE43-64E4EC5D4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8208" y="1413314"/>
            <a:ext cx="7476979" cy="4031372"/>
          </a:xfrm>
        </p:spPr>
        <p:txBody>
          <a:bodyPr/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Miten työskentely vieraalla kielellä sujui?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Minkälaisia eroja huomasit työkulttuurissa (esim. työtavat, materiaalit, työkalut, laitteet, ohjelmat)?</a:t>
            </a:r>
          </a:p>
          <a:p>
            <a:pPr algn="l"/>
            <a:r>
              <a:rPr lang="fi-FI" dirty="0"/>
              <a:t> </a:t>
            </a:r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B1961B2-7929-4A41-A4D9-D3D6C8D63A4F}"/>
              </a:ext>
            </a:extLst>
          </p:cNvPr>
          <p:cNvSpPr txBox="1"/>
          <p:nvPr/>
        </p:nvSpPr>
        <p:spPr>
          <a:xfrm>
            <a:off x="1885072" y="1978856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D0A3344-AC4B-4938-AFD6-5D595323504E}"/>
              </a:ext>
            </a:extLst>
          </p:cNvPr>
          <p:cNvSpPr txBox="1"/>
          <p:nvPr/>
        </p:nvSpPr>
        <p:spPr>
          <a:xfrm>
            <a:off x="1885072" y="4525711"/>
            <a:ext cx="6893168" cy="20313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728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D0C1B610-29A9-4CFA-A5D6-B10089D7C3E6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16A9204-1C52-4585-88FC-EA80E8E7A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9872" y="1865177"/>
            <a:ext cx="7788706" cy="4206010"/>
          </a:xfrm>
        </p:spPr>
        <p:txBody>
          <a:bodyPr>
            <a:normAutofit/>
          </a:bodyPr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Mitä opit kohdemaastasi ja sen kulttuurista?</a:t>
            </a:r>
          </a:p>
          <a:p>
            <a:pPr algn="l"/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Mitä opit itsestäsi (esim. vahvuudet, kehittämiskohteet, kiinnostuksen kohteet)?</a:t>
            </a:r>
          </a:p>
          <a:p>
            <a:pPr algn="l"/>
            <a:endParaRPr lang="fi-FI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60AB785-38FC-42CB-B306-B62C0338E08A}"/>
              </a:ext>
            </a:extLst>
          </p:cNvPr>
          <p:cNvSpPr txBox="1"/>
          <p:nvPr/>
        </p:nvSpPr>
        <p:spPr>
          <a:xfrm>
            <a:off x="1448974" y="2361026"/>
            <a:ext cx="7244860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98A8AC5-FFC7-47AC-852A-9902DBA1CBB1}"/>
              </a:ext>
            </a:extLst>
          </p:cNvPr>
          <p:cNvSpPr txBox="1"/>
          <p:nvPr/>
        </p:nvSpPr>
        <p:spPr>
          <a:xfrm>
            <a:off x="1448974" y="4983399"/>
            <a:ext cx="7244860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832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B485E56E-E2DE-4A49-90ED-671D14527023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63FD6B7-1B73-49F1-A16A-48A994FD1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1159117"/>
            <a:ext cx="7561385" cy="4664418"/>
          </a:xfrm>
        </p:spPr>
        <p:txBody>
          <a:bodyPr/>
          <a:lstStyle/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Tuliko ongelmatilanteita ja miten ratkaisit ne?</a:t>
            </a:r>
          </a:p>
          <a:p>
            <a:endParaRPr lang="fi-FI" dirty="0"/>
          </a:p>
          <a:p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dirty="0">
                <a:solidFill>
                  <a:srgbClr val="002060"/>
                </a:solidFill>
              </a:rPr>
              <a:t>Mikä oli matkan paras kokemus?</a:t>
            </a: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fi-FI" dirty="0">
                <a:solidFill>
                  <a:schemeClr val="tx2">
                    <a:lumMod val="75000"/>
                  </a:schemeClr>
                </a:solidFill>
              </a:rPr>
              <a:t>Mitä vinkkejä antaisit seuraavalle opiskelijalle joka lähtee samaan kohteeseen?</a:t>
            </a:r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E81A49B-3076-49AD-94B4-A6EC5B72B106}"/>
              </a:ext>
            </a:extLst>
          </p:cNvPr>
          <p:cNvSpPr txBox="1"/>
          <p:nvPr/>
        </p:nvSpPr>
        <p:spPr>
          <a:xfrm>
            <a:off x="1742051" y="1610870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655FEB3-DD51-4A74-92BC-8C050CF3A1AE}"/>
              </a:ext>
            </a:extLst>
          </p:cNvPr>
          <p:cNvSpPr txBox="1"/>
          <p:nvPr/>
        </p:nvSpPr>
        <p:spPr>
          <a:xfrm>
            <a:off x="1742051" y="3391988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9AF1380-4DC1-49BA-85CB-4476A5BD9D63}"/>
              </a:ext>
            </a:extLst>
          </p:cNvPr>
          <p:cNvSpPr txBox="1"/>
          <p:nvPr/>
        </p:nvSpPr>
        <p:spPr>
          <a:xfrm>
            <a:off x="1742051" y="5501991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70855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Vantaan kaupunki">
      <a:dk1>
        <a:srgbClr val="B6347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3854</TotalTime>
  <Words>247</Words>
  <Application>Microsoft Office PowerPoint</Application>
  <PresentationFormat>Näytössä katseltava diaesitys (4:3)</PresentationFormat>
  <Paragraphs>109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GTWalsheimBlack</vt:lpstr>
      <vt:lpstr>GTWalsheimRegular</vt:lpstr>
      <vt:lpstr>Office-teema</vt:lpstr>
      <vt:lpstr>PowerPoint-esitys</vt:lpstr>
      <vt:lpstr>Matkaraportti (lisää maa) Kaupunki: Työpaikka / oppilaitos: Ala:  Aika: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Vantaan kaupunki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Aho Maarit</dc:creator>
  <cp:lastModifiedBy>Lähde Anu</cp:lastModifiedBy>
  <cp:revision>142</cp:revision>
  <cp:lastPrinted>2015-05-08T04:33:52Z</cp:lastPrinted>
  <dcterms:created xsi:type="dcterms:W3CDTF">2015-01-20T14:21:14Z</dcterms:created>
  <dcterms:modified xsi:type="dcterms:W3CDTF">2020-04-29T13:31:08Z</dcterms:modified>
</cp:coreProperties>
</file>